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notesMasterIdLst>
    <p:notesMasterId r:id="rId7"/>
  </p:notesMasterIdLst>
  <p:sldIdLst>
    <p:sldId id="257" r:id="rId2"/>
    <p:sldId id="258" r:id="rId3"/>
    <p:sldId id="259" r:id="rId4"/>
    <p:sldId id="260" r:id="rId5"/>
    <p:sldId id="261" r:id="rId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560"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 Id="rId14"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A86330-E45E-4C9A-BC48-B754B79A70F4}" type="datetimeFigureOut">
              <a:rPr lang="en-IN" smtClean="0"/>
              <a:t>28-02-2020</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AE03F-D793-41B0-BC1B-34B06F15C4A0}" type="slidenum">
              <a:rPr lang="en-IN" smtClean="0"/>
              <a:t>‹#›</a:t>
            </a:fld>
            <a:endParaRPr lang="en-IN"/>
          </a:p>
        </p:txBody>
      </p:sp>
    </p:spTree>
    <p:extLst>
      <p:ext uri="{BB962C8B-B14F-4D97-AF65-F5344CB8AC3E}">
        <p14:creationId xmlns:p14="http://schemas.microsoft.com/office/powerpoint/2010/main" val="2487059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2/28/2020</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t>2/28/2020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t>2/28/2020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t>2/28/2020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2/28/2020</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t>2/28/2020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t>2/28/2020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t>2/28/2020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2/28/2020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1CF131DD-A141-4471-BCF9-C6073EDD7E20}" type="datetimeFigureOut">
              <a:rPr lang="en-US" dirty="0"/>
              <a:t>2/28/2020</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2/28/2020</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2/28/2020</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e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0817" y="802298"/>
            <a:ext cx="11529392" cy="2541431"/>
          </a:xfrm>
        </p:spPr>
        <p:txBody>
          <a:bodyPr>
            <a:normAutofit/>
          </a:bodyPr>
          <a:lstStyle/>
          <a:p>
            <a:r>
              <a:rPr lang="en-IN" sz="4000" b="1" dirty="0" smtClean="0">
                <a:solidFill>
                  <a:srgbClr val="0070C0"/>
                </a:solidFill>
              </a:rPr>
              <a:t/>
            </a:r>
            <a:br>
              <a:rPr lang="en-IN" sz="4000" b="1" dirty="0" smtClean="0">
                <a:solidFill>
                  <a:srgbClr val="0070C0"/>
                </a:solidFill>
              </a:rPr>
            </a:br>
            <a:r>
              <a:rPr lang="en-IN" sz="4000" b="1" dirty="0" smtClean="0">
                <a:solidFill>
                  <a:srgbClr val="0070C0"/>
                </a:solidFill>
              </a:rPr>
              <a:t>HIMGIRI </a:t>
            </a:r>
            <a:r>
              <a:rPr lang="en-IN" sz="4000" b="1" dirty="0">
                <a:solidFill>
                  <a:srgbClr val="0070C0"/>
                </a:solidFill>
              </a:rPr>
              <a:t>AIRCONDITIONING CO PVT LTD</a:t>
            </a:r>
          </a:p>
        </p:txBody>
      </p:sp>
      <p:sp>
        <p:nvSpPr>
          <p:cNvPr id="3" name="Subtitle 2"/>
          <p:cNvSpPr>
            <a:spLocks noGrp="1"/>
          </p:cNvSpPr>
          <p:nvPr>
            <p:ph type="subTitle" idx="1"/>
          </p:nvPr>
        </p:nvSpPr>
        <p:spPr>
          <a:xfrm>
            <a:off x="1298713" y="3531204"/>
            <a:ext cx="9756139" cy="1968448"/>
          </a:xfrm>
        </p:spPr>
        <p:txBody>
          <a:bodyPr>
            <a:normAutofit/>
          </a:bodyPr>
          <a:lstStyle/>
          <a:p>
            <a:r>
              <a:rPr lang="en-IN" b="1" dirty="0" smtClean="0"/>
              <a:t>SPECIALIST </a:t>
            </a:r>
            <a:r>
              <a:rPr lang="en-IN" b="1" dirty="0"/>
              <a:t>IN ELECTRICAL </a:t>
            </a:r>
            <a:r>
              <a:rPr lang="en-IN" b="1" dirty="0" smtClean="0"/>
              <a:t>AIRCONDITIONING FOR </a:t>
            </a:r>
            <a:r>
              <a:rPr lang="en-IN" b="1" dirty="0"/>
              <a:t>COMMERCIAL </a:t>
            </a:r>
            <a:endParaRPr lang="en-IN" b="1" dirty="0" smtClean="0"/>
          </a:p>
          <a:p>
            <a:r>
              <a:rPr lang="en-IN" b="1" dirty="0" smtClean="0"/>
              <a:t>AND </a:t>
            </a:r>
            <a:r>
              <a:rPr lang="en-IN" b="1" dirty="0"/>
              <a:t>RESIDENTIAL PROJECTS.</a:t>
            </a:r>
          </a:p>
          <a:p>
            <a:endParaRPr lang="en-IN" b="1" dirty="0"/>
          </a:p>
        </p:txBody>
      </p:sp>
      <p:pic>
        <p:nvPicPr>
          <p:cNvPr id="5" name="Picture 4">
            <a:extLst>
              <a:ext uri="{FF2B5EF4-FFF2-40B4-BE49-F238E27FC236}">
                <a16:creationId xmlns="" xmlns:a16="http://schemas.microsoft.com/office/drawing/2014/main" id="{D1ADC110-5903-45C9-A3AB-2A15222736C1}"/>
              </a:ext>
            </a:extLst>
          </p:cNvPr>
          <p:cNvPicPr>
            <a:picLocks noChangeAspect="1"/>
          </p:cNvPicPr>
          <p:nvPr/>
        </p:nvPicPr>
        <p:blipFill>
          <a:blip r:embed="rId2"/>
          <a:stretch>
            <a:fillRect/>
          </a:stretch>
        </p:blipFill>
        <p:spPr>
          <a:xfrm>
            <a:off x="5116946" y="1283663"/>
            <a:ext cx="1948872" cy="729864"/>
          </a:xfrm>
          <a:prstGeom prst="rect">
            <a:avLst/>
          </a:prstGeom>
        </p:spPr>
      </p:pic>
    </p:spTree>
    <p:extLst>
      <p:ext uri="{BB962C8B-B14F-4D97-AF65-F5344CB8AC3E}">
        <p14:creationId xmlns:p14="http://schemas.microsoft.com/office/powerpoint/2010/main" val="42791778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804520"/>
            <a:ext cx="9603275" cy="679724"/>
          </a:xfrm>
        </p:spPr>
        <p:txBody>
          <a:bodyPr>
            <a:normAutofit fontScale="90000"/>
          </a:bodyPr>
          <a:lstStyle/>
          <a:p>
            <a:r>
              <a:rPr lang="en-IN" dirty="0"/>
              <a:t>MEP CONTRACTING</a:t>
            </a:r>
            <a:endParaRPr lang="en-IN" sz="1600" dirty="0"/>
          </a:p>
        </p:txBody>
      </p:sp>
      <p:sp>
        <p:nvSpPr>
          <p:cNvPr id="3" name="Content Placeholder 2"/>
          <p:cNvSpPr>
            <a:spLocks noGrp="1"/>
          </p:cNvSpPr>
          <p:nvPr>
            <p:ph idx="1"/>
          </p:nvPr>
        </p:nvSpPr>
        <p:spPr/>
        <p:txBody>
          <a:bodyPr>
            <a:noAutofit/>
          </a:bodyPr>
          <a:lstStyle/>
          <a:p>
            <a:r>
              <a:rPr lang="en-US" sz="1200" dirty="0"/>
              <a:t>We are pleased to introduce ourselves as the  Electrical and HVAC SERVICE PROVIDER situated in Mumbai  and Kolkata.</a:t>
            </a:r>
          </a:p>
          <a:p>
            <a:r>
              <a:rPr lang="en-US" sz="1200" dirty="0"/>
              <a:t>Our Group company is dealing for ELECTRICAL , NETWORKING, PA SYSTEM AND HVAC in Kolkata and MUMBAI in the name of   </a:t>
            </a:r>
            <a:r>
              <a:rPr lang="en-US" sz="1200" dirty="0" err="1"/>
              <a:t>Himgiri</a:t>
            </a:r>
            <a:r>
              <a:rPr lang="en-US" sz="1200" dirty="0"/>
              <a:t> </a:t>
            </a:r>
            <a:r>
              <a:rPr lang="en-US" sz="1200" dirty="0" err="1"/>
              <a:t>Airconditioning</a:t>
            </a:r>
            <a:r>
              <a:rPr lang="en-US" sz="1200" dirty="0"/>
              <a:t> Co </a:t>
            </a:r>
            <a:r>
              <a:rPr lang="en-US" sz="1200" dirty="0" err="1"/>
              <a:t>Pvt</a:t>
            </a:r>
            <a:r>
              <a:rPr lang="en-US" sz="1200" dirty="0"/>
              <a:t> Ltd .</a:t>
            </a:r>
          </a:p>
          <a:p>
            <a:r>
              <a:rPr lang="en-IN" sz="1200" dirty="0"/>
              <a:t>Our Mission is to provide Superior Quality</a:t>
            </a:r>
            <a:r>
              <a:rPr lang="en-IN" sz="1200" b="1" dirty="0"/>
              <a:t> services</a:t>
            </a:r>
            <a:r>
              <a:rPr lang="en-IN" sz="1200" dirty="0"/>
              <a:t> for our Customers by meeting customer requirements in design, time schedule, prompt after sales .</a:t>
            </a:r>
          </a:p>
          <a:p>
            <a:r>
              <a:rPr lang="en-IN" sz="1200" dirty="0"/>
              <a:t>At </a:t>
            </a:r>
            <a:r>
              <a:rPr lang="en-IN" sz="1200" dirty="0" err="1"/>
              <a:t>Himgiri</a:t>
            </a:r>
            <a:r>
              <a:rPr lang="en-IN" sz="1200" dirty="0"/>
              <a:t> </a:t>
            </a:r>
            <a:r>
              <a:rPr lang="en-IN" sz="1200" dirty="0" err="1"/>
              <a:t>Airconditioning</a:t>
            </a:r>
            <a:r>
              <a:rPr lang="en-IN" sz="1200" dirty="0"/>
              <a:t> Co Pvt Ltd, we believe in Total Compliance. Our quality assurance practices ensure we follow systematic procedures and business processes, to provide quality work product to all our valued clients.</a:t>
            </a:r>
          </a:p>
          <a:p>
            <a:r>
              <a:rPr lang="en-IN" sz="1200" dirty="0"/>
              <a:t>Our goal is to provide quality engineering with most reliable and efficient resources, to meet our total compliance objective. HIMGIRI strives hard to deliver high performing installations, project set-ups, and superior quality products and possibly exceed customer’s expectations each time.</a:t>
            </a:r>
          </a:p>
          <a:p>
            <a:r>
              <a:rPr lang="en-IN" sz="1200" dirty="0"/>
              <a:t>To address new challenges and achieve continuous progress in delivering quality services to its clients, HIMGIRI reviews its quality objectives and targets regularly. This is accomplished though quality audits on all administrative activities and operational activities across functions.</a:t>
            </a:r>
          </a:p>
          <a:p>
            <a:r>
              <a:rPr lang="en-US" sz="1200" dirty="0"/>
              <a:t> Your solid heartful moral patronage would be helps us to reach the goal. </a:t>
            </a:r>
            <a:endParaRPr lang="en-IN" sz="1200" dirty="0"/>
          </a:p>
        </p:txBody>
      </p:sp>
      <p:pic>
        <p:nvPicPr>
          <p:cNvPr id="5" name="Picture 4">
            <a:extLst>
              <a:ext uri="{FF2B5EF4-FFF2-40B4-BE49-F238E27FC236}">
                <a16:creationId xmlns="" xmlns:a16="http://schemas.microsoft.com/office/drawing/2014/main" id="{FD4F12CF-631D-48B5-8237-25A6B2176126}"/>
              </a:ext>
            </a:extLst>
          </p:cNvPr>
          <p:cNvPicPr>
            <a:picLocks noChangeAspect="1"/>
          </p:cNvPicPr>
          <p:nvPr/>
        </p:nvPicPr>
        <p:blipFill>
          <a:blip r:embed="rId2"/>
          <a:stretch>
            <a:fillRect/>
          </a:stretch>
        </p:blipFill>
        <p:spPr>
          <a:xfrm>
            <a:off x="10309068" y="232940"/>
            <a:ext cx="1247949" cy="571580"/>
          </a:xfrm>
          <a:prstGeom prst="rect">
            <a:avLst/>
          </a:prstGeom>
        </p:spPr>
      </p:pic>
    </p:spTree>
    <p:extLst>
      <p:ext uri="{BB962C8B-B14F-4D97-AF65-F5344CB8AC3E}">
        <p14:creationId xmlns:p14="http://schemas.microsoft.com/office/powerpoint/2010/main" val="18228511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704088"/>
            <a:ext cx="8991600" cy="329582"/>
          </a:xfrm>
        </p:spPr>
        <p:txBody>
          <a:bodyPr>
            <a:noAutofit/>
          </a:bodyPr>
          <a:lstStyle/>
          <a:p>
            <a:r>
              <a:rPr lang="en-IN" sz="2000" b="1" dirty="0">
                <a:solidFill>
                  <a:srgbClr val="0070C0"/>
                </a:solidFill>
              </a:rPr>
              <a:t>MUMBAI PROJECTs – FLEET MARITIME SERVICES INDIA LTD. VIDYAVIHAR, MUMBAI (15000 SQ. FT.)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36669" y="1885467"/>
            <a:ext cx="2923136" cy="1896199"/>
          </a:xfr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5519" y="1885804"/>
            <a:ext cx="3113263" cy="1895862"/>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4496" y="1885467"/>
            <a:ext cx="2895600" cy="1896199"/>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6669" y="3781666"/>
            <a:ext cx="2923136" cy="2267442"/>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5277" y="3781666"/>
            <a:ext cx="3113262" cy="2267442"/>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64496" y="3781666"/>
            <a:ext cx="2853865" cy="2267442"/>
          </a:xfrm>
          <a:prstGeom prst="rect">
            <a:avLst/>
          </a:prstGeom>
        </p:spPr>
      </p:pic>
      <p:pic>
        <p:nvPicPr>
          <p:cNvPr id="5" name="Picture 4">
            <a:extLst>
              <a:ext uri="{FF2B5EF4-FFF2-40B4-BE49-F238E27FC236}">
                <a16:creationId xmlns="" xmlns:a16="http://schemas.microsoft.com/office/drawing/2014/main" id="{7954C683-B064-47AA-BB1B-E2820D9A9DD5}"/>
              </a:ext>
            </a:extLst>
          </p:cNvPr>
          <p:cNvPicPr>
            <a:picLocks noChangeAspect="1"/>
          </p:cNvPicPr>
          <p:nvPr/>
        </p:nvPicPr>
        <p:blipFill>
          <a:blip r:embed="rId8"/>
          <a:stretch>
            <a:fillRect/>
          </a:stretch>
        </p:blipFill>
        <p:spPr>
          <a:xfrm>
            <a:off x="10004269" y="237312"/>
            <a:ext cx="1247949" cy="571580"/>
          </a:xfrm>
          <a:prstGeom prst="rect">
            <a:avLst/>
          </a:prstGeom>
        </p:spPr>
      </p:pic>
    </p:spTree>
    <p:extLst>
      <p:ext uri="{BB962C8B-B14F-4D97-AF65-F5344CB8AC3E}">
        <p14:creationId xmlns:p14="http://schemas.microsoft.com/office/powerpoint/2010/main" val="24424813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b="1" dirty="0">
                <a:solidFill>
                  <a:srgbClr val="FFC000"/>
                </a:solidFill>
              </a:rPr>
              <a:t>PROJECT – ADAPTY INC., THANE, MUMBAI     ( 5500 SQ FT)</a:t>
            </a:r>
          </a:p>
        </p:txBody>
      </p:sp>
      <p:pic>
        <p:nvPicPr>
          <p:cNvPr id="10" name="Content Placeholder 9"/>
          <p:cNvPicPr>
            <a:picLocks noGrp="1" noChangeAspect="1"/>
          </p:cNvPicPr>
          <p:nvPr>
            <p:ph idx="1"/>
          </p:nvPr>
        </p:nvPicPr>
        <p:blipFill>
          <a:blip r:embed="rId2"/>
          <a:stretch>
            <a:fillRect/>
          </a:stretch>
        </p:blipFill>
        <p:spPr>
          <a:xfrm>
            <a:off x="1451579" y="2001116"/>
            <a:ext cx="2367883" cy="1775912"/>
          </a:xfrm>
        </p:spPr>
      </p:pic>
      <p:pic>
        <p:nvPicPr>
          <p:cNvPr id="11" name="Picture 10"/>
          <p:cNvPicPr>
            <a:picLocks noChangeAspect="1"/>
          </p:cNvPicPr>
          <p:nvPr/>
        </p:nvPicPr>
        <p:blipFill>
          <a:blip r:embed="rId3"/>
          <a:stretch>
            <a:fillRect/>
          </a:stretch>
        </p:blipFill>
        <p:spPr>
          <a:xfrm>
            <a:off x="4873306" y="2001116"/>
            <a:ext cx="2367883" cy="1775912"/>
          </a:xfrm>
          <a:prstGeom prst="rect">
            <a:avLst/>
          </a:prstGeom>
        </p:spPr>
      </p:pic>
      <p:pic>
        <p:nvPicPr>
          <p:cNvPr id="12" name="Picture 11"/>
          <p:cNvPicPr>
            <a:picLocks noChangeAspect="1"/>
          </p:cNvPicPr>
          <p:nvPr/>
        </p:nvPicPr>
        <p:blipFill>
          <a:blip r:embed="rId4"/>
          <a:stretch>
            <a:fillRect/>
          </a:stretch>
        </p:blipFill>
        <p:spPr>
          <a:xfrm>
            <a:off x="8295033" y="2001116"/>
            <a:ext cx="2439228" cy="1775912"/>
          </a:xfrm>
          <a:prstGeom prst="rect">
            <a:avLst/>
          </a:prstGeom>
        </p:spPr>
      </p:pic>
      <p:pic>
        <p:nvPicPr>
          <p:cNvPr id="13" name="Picture 12"/>
          <p:cNvPicPr>
            <a:picLocks noChangeAspect="1"/>
          </p:cNvPicPr>
          <p:nvPr/>
        </p:nvPicPr>
        <p:blipFill>
          <a:blip r:embed="rId5"/>
          <a:stretch>
            <a:fillRect/>
          </a:stretch>
        </p:blipFill>
        <p:spPr>
          <a:xfrm>
            <a:off x="4868473" y="4291738"/>
            <a:ext cx="2372716" cy="1605479"/>
          </a:xfrm>
          <a:prstGeom prst="rect">
            <a:avLst/>
          </a:prstGeom>
        </p:spPr>
      </p:pic>
      <p:pic>
        <p:nvPicPr>
          <p:cNvPr id="14" name="Picture 13"/>
          <p:cNvPicPr>
            <a:picLocks noChangeAspect="1"/>
          </p:cNvPicPr>
          <p:nvPr/>
        </p:nvPicPr>
        <p:blipFill>
          <a:blip r:embed="rId6"/>
          <a:stretch>
            <a:fillRect/>
          </a:stretch>
        </p:blipFill>
        <p:spPr>
          <a:xfrm>
            <a:off x="1451579" y="4291738"/>
            <a:ext cx="2367883" cy="1593574"/>
          </a:xfrm>
          <a:prstGeom prst="rect">
            <a:avLst/>
          </a:prstGeom>
        </p:spPr>
      </p:pic>
      <p:pic>
        <p:nvPicPr>
          <p:cNvPr id="4" name="Picture 3">
            <a:extLst>
              <a:ext uri="{FF2B5EF4-FFF2-40B4-BE49-F238E27FC236}">
                <a16:creationId xmlns="" xmlns:a16="http://schemas.microsoft.com/office/drawing/2014/main" id="{837DE014-5371-4C2B-AD26-0674AFC3C34B}"/>
              </a:ext>
            </a:extLst>
          </p:cNvPr>
          <p:cNvPicPr>
            <a:picLocks noChangeAspect="1"/>
          </p:cNvPicPr>
          <p:nvPr/>
        </p:nvPicPr>
        <p:blipFill>
          <a:blip r:embed="rId7"/>
          <a:stretch>
            <a:fillRect/>
          </a:stretch>
        </p:blipFill>
        <p:spPr>
          <a:xfrm>
            <a:off x="10282564" y="203122"/>
            <a:ext cx="1247949" cy="571580"/>
          </a:xfrm>
          <a:prstGeom prst="rect">
            <a:avLst/>
          </a:prstGeom>
        </p:spPr>
      </p:pic>
    </p:spTree>
    <p:extLst>
      <p:ext uri="{BB962C8B-B14F-4D97-AF65-F5344CB8AC3E}">
        <p14:creationId xmlns:p14="http://schemas.microsoft.com/office/powerpoint/2010/main" val="26395255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a:solidFill>
                  <a:srgbClr val="00B0F0"/>
                </a:solidFill>
              </a:rPr>
              <a:t> HOSPITAL PROJECTS :- </a:t>
            </a:r>
            <a:r>
              <a:rPr lang="en-IN" sz="2000" dirty="0"/>
              <a:t>HVAC WORK IN GLOCAL HOSPITAL IN AMROHA, KRISHNANAGAR, BOLPUR,BEGUSARAI,JEYPORE.(100 BEDDED HOSPITALS )</a:t>
            </a:r>
            <a:br>
              <a:rPr lang="en-IN" sz="2000" dirty="0"/>
            </a:br>
            <a:endParaRPr lang="en-IN" sz="2000" dirty="0">
              <a:solidFill>
                <a:srgbClr val="00B0F0"/>
              </a:solidFill>
            </a:endParaRPr>
          </a:p>
        </p:txBody>
      </p:sp>
      <p:sp>
        <p:nvSpPr>
          <p:cNvPr id="3" name="Content Placeholder 2"/>
          <p:cNvSpPr>
            <a:spLocks noGrp="1"/>
          </p:cNvSpPr>
          <p:nvPr>
            <p:ph idx="1"/>
          </p:nvPr>
        </p:nvSpPr>
        <p:spPr/>
        <p:txBody>
          <a:bodyPr/>
          <a:lstStyle/>
          <a:p>
            <a:endParaRPr lang="en-IN" dirty="0"/>
          </a:p>
          <a:p>
            <a:pPr marL="0" indent="0">
              <a:buNone/>
            </a:pPr>
            <a:endParaRPr lang="en-IN" dirty="0"/>
          </a:p>
          <a:p>
            <a:pPr marL="0" indent="0">
              <a:buNone/>
            </a:pPr>
            <a:endParaRPr lang="en-IN" dirty="0"/>
          </a:p>
          <a:p>
            <a:endParaRPr lang="en-IN" dirty="0"/>
          </a:p>
        </p:txBody>
      </p:sp>
      <p:pic>
        <p:nvPicPr>
          <p:cNvPr id="13" name="Picture 12">
            <a:extLst>
              <a:ext uri="{FF2B5EF4-FFF2-40B4-BE49-F238E27FC236}">
                <a16:creationId xmlns="" xmlns:a16="http://schemas.microsoft.com/office/drawing/2014/main" id="{DD51C456-BEA8-48A1-BFCA-D03A9DBB9AD6}"/>
              </a:ext>
            </a:extLst>
          </p:cNvPr>
          <p:cNvPicPr>
            <a:picLocks noChangeAspect="1"/>
          </p:cNvPicPr>
          <p:nvPr/>
        </p:nvPicPr>
        <p:blipFill>
          <a:blip r:embed="rId2"/>
          <a:stretch>
            <a:fillRect/>
          </a:stretch>
        </p:blipFill>
        <p:spPr>
          <a:xfrm>
            <a:off x="1451579" y="2254198"/>
            <a:ext cx="2230714" cy="2563467"/>
          </a:xfrm>
          <a:prstGeom prst="rect">
            <a:avLst/>
          </a:prstGeom>
        </p:spPr>
      </p:pic>
      <p:pic>
        <p:nvPicPr>
          <p:cNvPr id="15" name="Picture 14">
            <a:extLst>
              <a:ext uri="{FF2B5EF4-FFF2-40B4-BE49-F238E27FC236}">
                <a16:creationId xmlns="" xmlns:a16="http://schemas.microsoft.com/office/drawing/2014/main" id="{BA4E350F-6A10-42A5-81C5-C27F60D110FE}"/>
              </a:ext>
            </a:extLst>
          </p:cNvPr>
          <p:cNvPicPr>
            <a:picLocks noChangeAspect="1"/>
          </p:cNvPicPr>
          <p:nvPr/>
        </p:nvPicPr>
        <p:blipFill>
          <a:blip r:embed="rId3"/>
          <a:stretch>
            <a:fillRect/>
          </a:stretch>
        </p:blipFill>
        <p:spPr>
          <a:xfrm>
            <a:off x="4764520" y="2316354"/>
            <a:ext cx="2544417" cy="2563467"/>
          </a:xfrm>
          <a:prstGeom prst="rect">
            <a:avLst/>
          </a:prstGeom>
        </p:spPr>
      </p:pic>
      <p:pic>
        <p:nvPicPr>
          <p:cNvPr id="17" name="Picture 16">
            <a:extLst>
              <a:ext uri="{FF2B5EF4-FFF2-40B4-BE49-F238E27FC236}">
                <a16:creationId xmlns="" xmlns:a16="http://schemas.microsoft.com/office/drawing/2014/main" id="{8DFBE6B4-05D9-4F8F-8C11-40DA0F11BEE6}"/>
              </a:ext>
            </a:extLst>
          </p:cNvPr>
          <p:cNvPicPr>
            <a:picLocks noChangeAspect="1"/>
          </p:cNvPicPr>
          <p:nvPr/>
        </p:nvPicPr>
        <p:blipFill>
          <a:blip r:embed="rId4"/>
          <a:stretch>
            <a:fillRect/>
          </a:stretch>
        </p:blipFill>
        <p:spPr>
          <a:xfrm>
            <a:off x="8192383" y="2254199"/>
            <a:ext cx="2663689" cy="2563466"/>
          </a:xfrm>
          <a:prstGeom prst="rect">
            <a:avLst/>
          </a:prstGeom>
        </p:spPr>
      </p:pic>
      <p:pic>
        <p:nvPicPr>
          <p:cNvPr id="19" name="Picture 18">
            <a:extLst>
              <a:ext uri="{FF2B5EF4-FFF2-40B4-BE49-F238E27FC236}">
                <a16:creationId xmlns="" xmlns:a16="http://schemas.microsoft.com/office/drawing/2014/main" id="{ABA9B179-12BB-4F63-BD72-FF616C72214B}"/>
              </a:ext>
            </a:extLst>
          </p:cNvPr>
          <p:cNvPicPr>
            <a:picLocks noChangeAspect="1"/>
          </p:cNvPicPr>
          <p:nvPr/>
        </p:nvPicPr>
        <p:blipFill>
          <a:blip r:embed="rId5"/>
          <a:stretch>
            <a:fillRect/>
          </a:stretch>
        </p:blipFill>
        <p:spPr>
          <a:xfrm>
            <a:off x="9956801" y="328068"/>
            <a:ext cx="1702836" cy="571580"/>
          </a:xfrm>
          <a:prstGeom prst="rect">
            <a:avLst/>
          </a:prstGeom>
        </p:spPr>
      </p:pic>
    </p:spTree>
    <p:extLst>
      <p:ext uri="{BB962C8B-B14F-4D97-AF65-F5344CB8AC3E}">
        <p14:creationId xmlns:p14="http://schemas.microsoft.com/office/powerpoint/2010/main" val="209415990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Savon</Template>
  <TotalTime>103</TotalTime>
  <Words>134</Words>
  <Application>Microsoft Office PowerPoint</Application>
  <PresentationFormat>Custom</PresentationFormat>
  <Paragraphs>16</Paragraphs>
  <Slides>5</Slides>
  <Notes>0</Notes>
  <HiddenSlides>0</HiddenSlides>
  <MMClips>0</MMClip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Savon</vt:lpstr>
      <vt:lpstr> HIMGIRI AIRCONDITIONING CO PVT LTD</vt:lpstr>
      <vt:lpstr>MEP CONTRACTING</vt:lpstr>
      <vt:lpstr>MUMBAI PROJECTs – FLEET MARITIME SERVICES INDIA LTD. VIDYAVIHAR, MUMBAI (15000 SQ. FT.)</vt:lpstr>
      <vt:lpstr>PROJECT – ADAPTY INC., THANE, MUMBAI     ( 5500 SQ FT)</vt:lpstr>
      <vt:lpstr> HOSPITAL PROJECTS :- HVAC WORK IN GLOCAL HOSPITAL IN AMROHA, KRISHNANAGAR, BOLPUR,BEGUSARAI,JEYPORE.(100 BEDDED HOSPITALS )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Anil Giri</dc:creator>
  <cp:lastModifiedBy>SAI</cp:lastModifiedBy>
  <cp:revision>6</cp:revision>
  <dcterms:created xsi:type="dcterms:W3CDTF">2018-01-30T02:52:28Z</dcterms:created>
  <dcterms:modified xsi:type="dcterms:W3CDTF">2020-02-28T15:04:42Z</dcterms:modified>
</cp:coreProperties>
</file>